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4"/>
  </p:sldMasterIdLst>
  <p:notesMasterIdLst>
    <p:notesMasterId r:id="rId8"/>
  </p:notesMasterIdLst>
  <p:sldIdLst>
    <p:sldId id="297" r:id="rId5"/>
    <p:sldId id="302" r:id="rId6"/>
    <p:sldId id="296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5800"/>
    <a:srgbClr val="EC6408"/>
    <a:srgbClr val="46546A"/>
    <a:srgbClr val="2A91DB"/>
    <a:srgbClr val="1E1D2D"/>
    <a:srgbClr val="FAFAFA"/>
    <a:srgbClr val="F9C341"/>
    <a:srgbClr val="C0CC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70" autoAdjust="0"/>
    <p:restoredTop sz="71985" autoAdjust="0"/>
  </p:normalViewPr>
  <p:slideViewPr>
    <p:cSldViewPr snapToGrid="0">
      <p:cViewPr varScale="1">
        <p:scale>
          <a:sx n="62" d="100"/>
          <a:sy n="62" d="100"/>
        </p:scale>
        <p:origin x="119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3" d="100"/>
        <a:sy n="3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529B52-FECA-49D5-A1A4-3D4C2AA3B63D}" type="datetimeFigureOut">
              <a:rPr lang="cs-CZ" smtClean="0"/>
              <a:t>21.11.2023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0DAB5-FFE3-4964-9DFE-303F813FE5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4881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50DAB5-FFE3-4964-9DFE-303F813FE57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0343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50DAB5-FFE3-4964-9DFE-303F813FE57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9897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50DAB5-FFE3-4964-9DFE-303F813FE57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3587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video" Target="https://www.youtube.com/embed/tfvCXxaa6U4?feature=oembed" TargetMode="Externa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03F0BF-9C12-015D-1595-A1964432048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6937" y="1600035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3A0B09D-995A-E31C-55E7-A3700AE062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6937" y="4079710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255151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osoba&#10;&#10;Popis byl vytvořen automaticky">
            <a:extLst>
              <a:ext uri="{FF2B5EF4-FFF2-40B4-BE49-F238E27FC236}">
                <a16:creationId xmlns:a16="http://schemas.microsoft.com/office/drawing/2014/main" id="{FC1DDF02-B1CF-53D0-0A18-9D30AF49E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80187"/>
            <a:ext cx="12192000" cy="4064000"/>
          </a:xfrm>
          <a:prstGeom prst="rect">
            <a:avLst/>
          </a:prstGeom>
        </p:spPr>
      </p:pic>
      <p:sp>
        <p:nvSpPr>
          <p:cNvPr id="3" name="Podnadpis 2">
            <a:extLst>
              <a:ext uri="{FF2B5EF4-FFF2-40B4-BE49-F238E27FC236}">
                <a16:creationId xmlns:a16="http://schemas.microsoft.com/office/drawing/2014/main" id="{83A0B09D-995A-E31C-55E7-A3700AE062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507475" y="4776716"/>
            <a:ext cx="5172502" cy="958756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www.clashing.com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DCF5A27-BFA9-20CA-C4F5-9394498C1D5C}"/>
              </a:ext>
            </a:extLst>
          </p:cNvPr>
          <p:cNvSpPr txBox="1"/>
          <p:nvPr userDrawn="1"/>
        </p:nvSpPr>
        <p:spPr>
          <a:xfrm>
            <a:off x="2908815" y="2175254"/>
            <a:ext cx="6110514" cy="1975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cs-CZ" sz="4800" b="1" dirty="0">
                <a:solidFill>
                  <a:schemeClr val="bg1"/>
                </a:solidFill>
                <a:latin typeface="Montserrat" panose="00000500000000000000" pitchFamily="2" charset="-18"/>
              </a:rPr>
              <a:t>CYBER SECURITY AWARENESS TRAINING</a:t>
            </a:r>
          </a:p>
        </p:txBody>
      </p:sp>
    </p:spTree>
    <p:extLst>
      <p:ext uri="{BB962C8B-B14F-4D97-AF65-F5344CB8AC3E}">
        <p14:creationId xmlns:p14="http://schemas.microsoft.com/office/powerpoint/2010/main" val="227423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DB89C9-C712-552D-CD4E-5FFAFF3D3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C2132A1-BF5C-D512-92FB-89028DE3C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61211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édium 3" title="Vzdělávání hrou: souboj hackera a zaměstnance - Clashing">
            <a:hlinkClick r:id="" action="ppaction://media"/>
            <a:extLst>
              <a:ext uri="{FF2B5EF4-FFF2-40B4-BE49-F238E27FC236}">
                <a16:creationId xmlns:a16="http://schemas.microsoft.com/office/drawing/2014/main" id="{47EB879D-82CE-BD5E-FFA9-7920C585A751}"/>
              </a:ext>
            </a:extLst>
          </p:cNvPr>
          <p:cNvPicPr>
            <a:picLocks noRot="1" noChangeAspect="1"/>
          </p:cNvPicPr>
          <p:nvPr userDrawn="1"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-31899"/>
            <a:ext cx="12192000" cy="688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26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7022BC-4620-1372-D577-B0DC37FFC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09738"/>
            <a:ext cx="7725296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B39D11B-7988-14F0-FC41-4545F96C6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4589463"/>
            <a:ext cx="760246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pic>
        <p:nvPicPr>
          <p:cNvPr id="7" name="Obrázek 6" descr="Obsah obrázku osoba&#10;&#10;Popis byl vytvořen automaticky">
            <a:extLst>
              <a:ext uri="{FF2B5EF4-FFF2-40B4-BE49-F238E27FC236}">
                <a16:creationId xmlns:a16="http://schemas.microsoft.com/office/drawing/2014/main" id="{2DF64868-07C5-FE1C-A12B-D54C8FF462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55"/>
          <a:stretch/>
        </p:blipFill>
        <p:spPr>
          <a:xfrm>
            <a:off x="6919416" y="2284482"/>
            <a:ext cx="5272584" cy="455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22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7022BC-4620-1372-D577-B0DC37FFC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9534" y="1709738"/>
            <a:ext cx="683320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B39D11B-7988-14F0-FC41-4545F96C6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9534" y="4589463"/>
            <a:ext cx="683320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pic>
        <p:nvPicPr>
          <p:cNvPr id="7" name="Obrázek 6" descr="Obsah obrázku osoba&#10;&#10;Popis byl vytvořen automaticky">
            <a:extLst>
              <a:ext uri="{FF2B5EF4-FFF2-40B4-BE49-F238E27FC236}">
                <a16:creationId xmlns:a16="http://schemas.microsoft.com/office/drawing/2014/main" id="{2DF64868-07C5-FE1C-A12B-D54C8FF462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484"/>
          <a:stretch/>
        </p:blipFill>
        <p:spPr>
          <a:xfrm>
            <a:off x="-1" y="2284482"/>
            <a:ext cx="5268687" cy="455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39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2359C2-2FD8-BE41-46AC-5331E6AE1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ED9AEF3-A700-8043-E940-7191F48723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124ECC-C397-4F69-9862-4D7C0853B089}" type="datetimeFigureOut">
              <a:rPr lang="cs-CZ" smtClean="0"/>
              <a:t>21.11.2023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831A28B-8B38-587F-2E3E-987E9B34E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52A4DD2-27B7-E1DA-5529-5E3A766CE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68BCCE-E7F0-4B4D-BA15-5FFDB55353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8445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8C59D6-3CAB-ECB2-355D-F1732659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102" y="1524451"/>
            <a:ext cx="3932237" cy="133123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C0A2622-5B0C-4F32-911D-789C3CA699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94502" y="1524453"/>
            <a:ext cx="6546396" cy="477474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9B49067-B953-61BC-12EA-E559638686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102" y="2855685"/>
            <a:ext cx="3932237" cy="344351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124528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1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7212550-1A46-26D5-A08F-61F3FC680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394" y="151687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467EF53-20DF-7F62-C643-523B8EFBEA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3394" y="2977371"/>
            <a:ext cx="10515600" cy="33269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cxnSp>
        <p:nvCxnSpPr>
          <p:cNvPr id="7" name="Přímá spojnice 6">
            <a:extLst>
              <a:ext uri="{FF2B5EF4-FFF2-40B4-BE49-F238E27FC236}">
                <a16:creationId xmlns:a16="http://schemas.microsoft.com/office/drawing/2014/main" id="{083C5677-D14A-887E-7950-9AEAEF1FA805}"/>
              </a:ext>
            </a:extLst>
          </p:cNvPr>
          <p:cNvCxnSpPr>
            <a:cxnSpLocks/>
          </p:cNvCxnSpPr>
          <p:nvPr userDrawn="1"/>
        </p:nvCxnSpPr>
        <p:spPr>
          <a:xfrm>
            <a:off x="0" y="6858000"/>
            <a:ext cx="12192000" cy="0"/>
          </a:xfrm>
          <a:prstGeom prst="line">
            <a:avLst/>
          </a:prstGeom>
          <a:ln w="50800">
            <a:solidFill>
              <a:srgbClr val="FF58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E13393D1-DD5D-DC12-7CA7-27F172A62360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43394" y="512408"/>
            <a:ext cx="1987855" cy="63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455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5" r:id="rId2"/>
    <p:sldLayoutId id="2147483707" r:id="rId3"/>
    <p:sldLayoutId id="2147483731" r:id="rId4"/>
    <p:sldLayoutId id="2147483708" r:id="rId5"/>
    <p:sldLayoutId id="2147483716" r:id="rId6"/>
    <p:sldLayoutId id="2147483711" r:id="rId7"/>
    <p:sldLayoutId id="2147483714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Montserrat" panose="00000500000000000000" pitchFamily="2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Montserrat" panose="00000500000000000000" pitchFamily="2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Montserrat" panose="00000500000000000000" pitchFamily="2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Montserrat" panose="00000500000000000000" pitchFamily="2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" panose="00000500000000000000" pitchFamily="2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" panose="00000500000000000000" pitchFamily="2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FFF739E1-F6F1-1822-76B6-3C99EA44237A}"/>
              </a:ext>
            </a:extLst>
          </p:cNvPr>
          <p:cNvCxnSpPr>
            <a:cxnSpLocks/>
          </p:cNvCxnSpPr>
          <p:nvPr/>
        </p:nvCxnSpPr>
        <p:spPr>
          <a:xfrm>
            <a:off x="0" y="6858000"/>
            <a:ext cx="12192000" cy="0"/>
          </a:xfrm>
          <a:prstGeom prst="line">
            <a:avLst/>
          </a:prstGeom>
          <a:ln w="50800">
            <a:solidFill>
              <a:srgbClr val="FF58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dnadpis 4">
            <a:extLst>
              <a:ext uri="{FF2B5EF4-FFF2-40B4-BE49-F238E27FC236}">
                <a16:creationId xmlns:a16="http://schemas.microsoft.com/office/drawing/2014/main" id="{386C5066-CAF0-6714-2C71-18007A377A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7475" y="4776716"/>
            <a:ext cx="5172502" cy="958756"/>
          </a:xfrm>
        </p:spPr>
        <p:txBody>
          <a:bodyPr/>
          <a:lstStyle/>
          <a:p>
            <a:r>
              <a:rPr lang="cs-CZ" dirty="0"/>
              <a:t>www.clashing.com</a:t>
            </a:r>
          </a:p>
        </p:txBody>
      </p:sp>
    </p:spTree>
    <p:extLst>
      <p:ext uri="{BB962C8B-B14F-4D97-AF65-F5344CB8AC3E}">
        <p14:creationId xmlns:p14="http://schemas.microsoft.com/office/powerpoint/2010/main" val="1060842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7869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3A140614-2B2A-2229-0D67-307693C20B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Zástupný text 1">
            <a:extLst>
              <a:ext uri="{FF2B5EF4-FFF2-40B4-BE49-F238E27FC236}">
                <a16:creationId xmlns:a16="http://schemas.microsoft.com/office/drawing/2014/main" id="{55B5AD6C-96D2-4D4A-2241-E7AB0B1922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401793200"/>
      </p:ext>
    </p:extLst>
  </p:cSld>
  <p:clrMapOvr>
    <a:masterClrMapping/>
  </p:clrMapOvr>
</p:sld>
</file>

<file path=ppt/theme/theme1.xml><?xml version="1.0" encoding="utf-8"?>
<a:theme xmlns:a="http://schemas.openxmlformats.org/drawingml/2006/main" name="CLASH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D58D57AF97340408DF672A6F65AA431" ma:contentTypeVersion="11" ma:contentTypeDescription="Vytvoří nový dokument" ma:contentTypeScope="" ma:versionID="311679739bbf926d20fc168efeab7849">
  <xsd:schema xmlns:xsd="http://www.w3.org/2001/XMLSchema" xmlns:xs="http://www.w3.org/2001/XMLSchema" xmlns:p="http://schemas.microsoft.com/office/2006/metadata/properties" xmlns:ns3="803659dc-e2ed-494f-873f-856654a6ea21" xmlns:ns4="3f86d125-9e9b-49ea-b704-16ab4131ba08" targetNamespace="http://schemas.microsoft.com/office/2006/metadata/properties" ma:root="true" ma:fieldsID="5567af30c3dbd82785f8a934e887a9ff" ns3:_="" ns4:_="">
    <xsd:import namespace="803659dc-e2ed-494f-873f-856654a6ea21"/>
    <xsd:import namespace="3f86d125-9e9b-49ea-b704-16ab4131ba0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3659dc-e2ed-494f-873f-856654a6ea2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86d125-9e9b-49ea-b704-16ab4131ba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133A09C-CB0A-4E8F-B1AF-ED83EB9C7E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3659dc-e2ed-494f-873f-856654a6ea21"/>
    <ds:schemaRef ds:uri="3f86d125-9e9b-49ea-b704-16ab4131ba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F48E74-CAD3-43B7-83AA-6AF5D5EBD8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4C098F-5E59-41B7-B217-9C5B40414494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metadata/properties"/>
    <ds:schemaRef ds:uri="http://schemas.openxmlformats.org/package/2006/metadata/core-properties"/>
    <ds:schemaRef ds:uri="3f86d125-9e9b-49ea-b704-16ab4131ba08"/>
    <ds:schemaRef ds:uri="803659dc-e2ed-494f-873f-856654a6ea2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6125</TotalTime>
  <Words>8</Words>
  <Application>Microsoft Office PowerPoint</Application>
  <PresentationFormat>Širokoúhlá obrazovka</PresentationFormat>
  <Paragraphs>4</Paragraphs>
  <Slides>3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Montserrat</vt:lpstr>
      <vt:lpstr>CLASHING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Úplně skvělá prezentace</dc:title>
  <dc:creator>Pavel KUČERA</dc:creator>
  <cp:lastModifiedBy>Pavel KUČERA</cp:lastModifiedBy>
  <cp:revision>68</cp:revision>
  <dcterms:created xsi:type="dcterms:W3CDTF">2020-12-14T16:04:24Z</dcterms:created>
  <dcterms:modified xsi:type="dcterms:W3CDTF">2023-11-21T08:41:06Z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0x0101001D58D57AF97340408DF672A6F65AA431</vt:lpwstr>
  </property>
</Properties>
</file>